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6858000" cy="9144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590" y="-10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D726A9-25A7-45AD-9A59-ECA28A06B3B0}" type="datetimeFigureOut">
              <a:rPr kumimoji="1" lang="ja-JP" altLang="en-US" smtClean="0"/>
              <a:pPr/>
              <a:t>2011/9/3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738FE2-0DD4-4134-88F0-9EC3F2CE0D6A}"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DD726A9-25A7-45AD-9A59-ECA28A06B3B0}" type="datetimeFigureOut">
              <a:rPr kumimoji="1" lang="ja-JP" altLang="en-US" smtClean="0"/>
              <a:pPr/>
              <a:t>2011/9/3</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0738FE2-0DD4-4134-88F0-9EC3F2CE0D6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info@centerhouse.j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Excel_______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Excel_______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6672" y="251520"/>
            <a:ext cx="5829300" cy="1960033"/>
          </a:xfrm>
        </p:spPr>
        <p:txBody>
          <a:bodyPr/>
          <a:lstStyle/>
          <a:p>
            <a:r>
              <a:rPr kumimoji="1" lang="ja-JP" altLang="en-US" dirty="0" smtClean="0">
                <a:solidFill>
                  <a:srgbClr val="FFC000"/>
                </a:solidFill>
              </a:rPr>
              <a:t>当麻ゼミ合宿</a:t>
            </a:r>
            <a:r>
              <a:rPr kumimoji="1" lang="en-US" altLang="ja-JP" dirty="0" smtClean="0">
                <a:solidFill>
                  <a:srgbClr val="FFC000"/>
                </a:solidFill>
              </a:rPr>
              <a:t>2011</a:t>
            </a:r>
            <a:endParaRPr kumimoji="1" lang="ja-JP" altLang="en-US" dirty="0">
              <a:solidFill>
                <a:srgbClr val="FFC000"/>
              </a:solidFill>
            </a:endParaRPr>
          </a:p>
        </p:txBody>
      </p:sp>
      <p:sp>
        <p:nvSpPr>
          <p:cNvPr id="3" name="サブタイトル 2"/>
          <p:cNvSpPr>
            <a:spLocks noGrp="1"/>
          </p:cNvSpPr>
          <p:nvPr>
            <p:ph type="subTitle" idx="1"/>
          </p:nvPr>
        </p:nvSpPr>
        <p:spPr>
          <a:xfrm>
            <a:off x="980728" y="6807200"/>
            <a:ext cx="4800600" cy="1509216"/>
          </a:xfrm>
          <a:ln>
            <a:noFill/>
          </a:ln>
        </p:spPr>
        <p:style>
          <a:lnRef idx="2">
            <a:schemeClr val="dk1"/>
          </a:lnRef>
          <a:fillRef idx="1">
            <a:schemeClr val="lt1"/>
          </a:fillRef>
          <a:effectRef idx="0">
            <a:schemeClr val="dk1"/>
          </a:effectRef>
          <a:fontRef idx="minor">
            <a:schemeClr val="dk1"/>
          </a:fontRef>
        </p:style>
        <p:txBody>
          <a:bodyPr>
            <a:normAutofit/>
          </a:bodyPr>
          <a:lstStyle/>
          <a:p>
            <a:r>
              <a:rPr kumimoji="1" lang="ja-JP" altLang="en-US" sz="2400" dirty="0" smtClean="0"/>
              <a:t>日時：　</a:t>
            </a:r>
            <a:r>
              <a:rPr kumimoji="1" lang="en-US" altLang="ja-JP" sz="2400" dirty="0" smtClean="0"/>
              <a:t>2011</a:t>
            </a:r>
            <a:r>
              <a:rPr kumimoji="1" lang="ja-JP" altLang="en-US" sz="2400" dirty="0" smtClean="0"/>
              <a:t>年</a:t>
            </a:r>
            <a:r>
              <a:rPr kumimoji="1" lang="en-US" altLang="ja-JP" sz="2400" dirty="0" smtClean="0"/>
              <a:t>0</a:t>
            </a:r>
            <a:r>
              <a:rPr lang="en-US" altLang="ja-JP" sz="2400" dirty="0" smtClean="0"/>
              <a:t>9</a:t>
            </a:r>
            <a:r>
              <a:rPr lang="ja-JP" altLang="en-US" sz="2400" dirty="0" smtClean="0"/>
              <a:t>月</a:t>
            </a:r>
            <a:r>
              <a:rPr lang="en-US" altLang="ja-JP" sz="2400" dirty="0" smtClean="0"/>
              <a:t>09</a:t>
            </a:r>
            <a:r>
              <a:rPr lang="ja-JP" altLang="en-US" sz="2400" dirty="0" smtClean="0"/>
              <a:t>（金）・</a:t>
            </a:r>
            <a:r>
              <a:rPr lang="en-US" altLang="ja-JP" sz="2400" dirty="0" smtClean="0"/>
              <a:t>10</a:t>
            </a:r>
            <a:r>
              <a:rPr lang="ja-JP" altLang="en-US" sz="2400" dirty="0" smtClean="0"/>
              <a:t>（土）</a:t>
            </a:r>
            <a:endParaRPr lang="en-US" altLang="ja-JP" sz="2400" dirty="0" smtClean="0"/>
          </a:p>
          <a:p>
            <a:r>
              <a:rPr kumimoji="1" lang="ja-JP" altLang="en-US" sz="2400" dirty="0" smtClean="0"/>
              <a:t>場所：　山梨県南都留郡</a:t>
            </a:r>
            <a:r>
              <a:rPr kumimoji="1" lang="en-US" altLang="ja-JP" sz="2400" dirty="0" smtClean="0"/>
              <a:t>/</a:t>
            </a:r>
            <a:r>
              <a:rPr kumimoji="1" lang="ja-JP" altLang="en-US" sz="2400" dirty="0" smtClean="0"/>
              <a:t>忍野村</a:t>
            </a:r>
            <a:r>
              <a:rPr kumimoji="1" lang="en-US" altLang="ja-JP" sz="2400" dirty="0" smtClean="0"/>
              <a:t>Pension Center House</a:t>
            </a:r>
            <a:endParaRPr kumimoji="1" lang="ja-JP" altLang="en-US" sz="2400" dirty="0"/>
          </a:p>
        </p:txBody>
      </p:sp>
      <p:pic>
        <p:nvPicPr>
          <p:cNvPr id="1026" name="Picture 2"/>
          <p:cNvPicPr>
            <a:picLocks noChangeAspect="1" noChangeArrowheads="1"/>
          </p:cNvPicPr>
          <p:nvPr/>
        </p:nvPicPr>
        <p:blipFill>
          <a:blip r:embed="rId2" cstate="print"/>
          <a:srcRect/>
          <a:stretch>
            <a:fillRect/>
          </a:stretch>
        </p:blipFill>
        <p:spPr bwMode="auto">
          <a:xfrm>
            <a:off x="836712" y="2267744"/>
            <a:ext cx="5090732" cy="3816424"/>
          </a:xfrm>
          <a:prstGeom prst="rect">
            <a:avLst/>
          </a:prstGeom>
          <a:noFill/>
          <a:ln w="9525">
            <a:noFill/>
            <a:miter lim="800000"/>
            <a:headEnd/>
            <a:tailEnd/>
          </a:ln>
        </p:spPr>
      </p:pic>
      <p:sp>
        <p:nvSpPr>
          <p:cNvPr id="5" name="正方形/長方形 4"/>
          <p:cNvSpPr/>
          <p:nvPr/>
        </p:nvSpPr>
        <p:spPr>
          <a:xfrm>
            <a:off x="3284984" y="8388424"/>
            <a:ext cx="3243196" cy="369332"/>
          </a:xfrm>
          <a:prstGeom prst="rect">
            <a:avLst/>
          </a:prstGeom>
        </p:spPr>
        <p:txBody>
          <a:bodyPr wrap="none">
            <a:spAutoFit/>
          </a:bodyPr>
          <a:lstStyle/>
          <a:p>
            <a:r>
              <a:rPr lang="en-US" altLang="ja-JP" dirty="0" smtClean="0"/>
              <a:t>http://centerhouse.jp/index.php</a:t>
            </a:r>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76872" y="2987824"/>
            <a:ext cx="4394729" cy="259228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04664" y="2987824"/>
            <a:ext cx="1681147" cy="2573183"/>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3717032" y="5868144"/>
            <a:ext cx="2880915" cy="216024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04664" y="5796136"/>
            <a:ext cx="3072975" cy="2304256"/>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404664" y="395536"/>
            <a:ext cx="4176464" cy="23994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821440"/>
          </a:xfrm>
        </p:spPr>
        <p:txBody>
          <a:bodyPr/>
          <a:lstStyle/>
          <a:p>
            <a:r>
              <a:rPr lang="ja-JP" altLang="en-US" sz="3200" dirty="0" smtClean="0">
                <a:solidFill>
                  <a:schemeClr val="accent4">
                    <a:lumMod val="75000"/>
                  </a:schemeClr>
                </a:solidFill>
              </a:rPr>
              <a:t>持ち物チェックシート</a:t>
            </a:r>
            <a:endParaRPr kumimoji="1" lang="ja-JP" altLang="en-US" dirty="0">
              <a:solidFill>
                <a:schemeClr val="accent4">
                  <a:lumMod val="75000"/>
                </a:schemeClr>
              </a:solidFill>
            </a:endParaRPr>
          </a:p>
        </p:txBody>
      </p:sp>
      <p:sp>
        <p:nvSpPr>
          <p:cNvPr id="3" name="コンテンツ プレースホルダ 2"/>
          <p:cNvSpPr>
            <a:spLocks noGrp="1"/>
          </p:cNvSpPr>
          <p:nvPr>
            <p:ph idx="1"/>
          </p:nvPr>
        </p:nvSpPr>
        <p:spPr>
          <a:xfrm>
            <a:off x="260648" y="2133601"/>
            <a:ext cx="6408712" cy="6614863"/>
          </a:xfrm>
        </p:spPr>
        <p:txBody>
          <a:bodyPr>
            <a:normAutofit/>
          </a:bodyPr>
          <a:lstStyle/>
          <a:p>
            <a:pPr>
              <a:buNone/>
            </a:pPr>
            <a:r>
              <a:rPr lang="ja-JP" altLang="en-US" sz="2400" dirty="0" smtClean="0"/>
              <a:t>□　歯ブラシ</a:t>
            </a:r>
            <a:endParaRPr lang="en-US" altLang="ja-JP" sz="2400" dirty="0" smtClean="0"/>
          </a:p>
          <a:p>
            <a:pPr>
              <a:buNone/>
            </a:pPr>
            <a:r>
              <a:rPr kumimoji="1" lang="ja-JP" altLang="en-US" sz="2400" dirty="0" smtClean="0"/>
              <a:t>□　タオル・バスタオル</a:t>
            </a:r>
            <a:endParaRPr kumimoji="1" lang="en-US" altLang="ja-JP" sz="2400" dirty="0" smtClean="0"/>
          </a:p>
          <a:p>
            <a:pPr>
              <a:buNone/>
            </a:pPr>
            <a:r>
              <a:rPr lang="ja-JP" altLang="en-US" sz="2400" dirty="0" smtClean="0"/>
              <a:t>□　パジャマ</a:t>
            </a:r>
            <a:endParaRPr lang="en-US" altLang="ja-JP" sz="2400" dirty="0" smtClean="0"/>
          </a:p>
          <a:p>
            <a:pPr>
              <a:buNone/>
            </a:pPr>
            <a:r>
              <a:rPr lang="ja-JP" altLang="en-US" sz="2400" dirty="0" smtClean="0"/>
              <a:t>□　保険証</a:t>
            </a:r>
            <a:endParaRPr lang="en-US" altLang="ja-JP" sz="2400" dirty="0" smtClean="0"/>
          </a:p>
          <a:p>
            <a:pPr>
              <a:buNone/>
            </a:pPr>
            <a:r>
              <a:rPr lang="ja-JP" altLang="en-US" sz="2400" dirty="0" smtClean="0"/>
              <a:t>□　各自所持金</a:t>
            </a:r>
            <a:endParaRPr lang="en-US" altLang="ja-JP" sz="2400" dirty="0" smtClean="0"/>
          </a:p>
          <a:p>
            <a:pPr>
              <a:buNone/>
            </a:pPr>
            <a:r>
              <a:rPr lang="ja-JP" altLang="en-US" sz="2400" dirty="0" smtClean="0"/>
              <a:t>□　常備薬</a:t>
            </a:r>
            <a:endParaRPr lang="en-US" altLang="ja-JP" sz="2400" dirty="0" smtClean="0"/>
          </a:p>
          <a:p>
            <a:pPr>
              <a:buNone/>
            </a:pPr>
            <a:r>
              <a:rPr lang="ja-JP" altLang="en-US" sz="2400" dirty="0" smtClean="0"/>
              <a:t>□　筆記用具</a:t>
            </a:r>
            <a:endParaRPr lang="en-US" altLang="ja-JP" sz="2400" dirty="0" smtClean="0"/>
          </a:p>
          <a:p>
            <a:pPr>
              <a:buNone/>
            </a:pPr>
            <a:r>
              <a:rPr lang="ja-JP" altLang="en-US" sz="2400" dirty="0" smtClean="0"/>
              <a:t>□　各自ゼミで必要な資料等</a:t>
            </a:r>
            <a:endParaRPr lang="en-US" altLang="ja-JP" sz="2400" dirty="0" smtClean="0"/>
          </a:p>
          <a:p>
            <a:pPr>
              <a:buNone/>
            </a:pPr>
            <a:r>
              <a:rPr lang="ja-JP" altLang="en-US" sz="2400" dirty="0" smtClean="0"/>
              <a:t>□　替えの下着等</a:t>
            </a:r>
            <a:endParaRPr lang="en-US" altLang="ja-JP" sz="2400" dirty="0" smtClean="0"/>
          </a:p>
          <a:p>
            <a:pPr>
              <a:buNone/>
            </a:pPr>
            <a:r>
              <a:rPr lang="ja-JP" altLang="en-US" sz="2400" dirty="0" smtClean="0"/>
              <a:t>□　替えの洋服など</a:t>
            </a:r>
            <a:endParaRPr lang="en-US" altLang="ja-JP" sz="2400" dirty="0" smtClean="0"/>
          </a:p>
          <a:p>
            <a:pPr>
              <a:buNone/>
            </a:pPr>
            <a:r>
              <a:rPr lang="ja-JP" altLang="en-US" sz="2400" dirty="0" smtClean="0"/>
              <a:t>□　</a:t>
            </a:r>
            <a:r>
              <a:rPr lang="ja-JP" altLang="en-US" sz="2000" dirty="0" smtClean="0"/>
              <a:t>アクティビティ用のウェア・運動靴（スニーカー）</a:t>
            </a:r>
            <a:endParaRPr lang="en-US" altLang="ja-JP" sz="2400" dirty="0" smtClean="0"/>
          </a:p>
          <a:p>
            <a:pPr>
              <a:buNone/>
            </a:pPr>
            <a:r>
              <a:rPr lang="ja-JP" altLang="en-US" sz="2400" dirty="0" smtClean="0"/>
              <a:t>□　個人で必要なものがあれば</a:t>
            </a:r>
            <a:endParaRPr lang="en-US" altLang="ja-JP" sz="2400" dirty="0"/>
          </a:p>
          <a:p>
            <a:pPr>
              <a:buNone/>
            </a:pPr>
            <a:endParaRPr kumimoji="1" lang="ja-JP"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821440"/>
          </a:xfrm>
        </p:spPr>
        <p:txBody>
          <a:bodyPr>
            <a:normAutofit/>
          </a:bodyPr>
          <a:lstStyle/>
          <a:p>
            <a:r>
              <a:rPr kumimoji="1" lang="ja-JP" altLang="en-US" sz="3200" dirty="0" smtClean="0">
                <a:solidFill>
                  <a:schemeClr val="accent6">
                    <a:lumMod val="75000"/>
                  </a:schemeClr>
                </a:solidFill>
              </a:rPr>
              <a:t>宿泊先の案内</a:t>
            </a:r>
            <a:endParaRPr kumimoji="1" lang="ja-JP" altLang="en-US" sz="3200" dirty="0">
              <a:solidFill>
                <a:schemeClr val="accent6">
                  <a:lumMod val="75000"/>
                </a:schemeClr>
              </a:solidFill>
            </a:endParaRPr>
          </a:p>
        </p:txBody>
      </p:sp>
      <p:sp>
        <p:nvSpPr>
          <p:cNvPr id="3" name="コンテンツ プレースホルダ 2"/>
          <p:cNvSpPr>
            <a:spLocks noGrp="1"/>
          </p:cNvSpPr>
          <p:nvPr>
            <p:ph idx="1"/>
          </p:nvPr>
        </p:nvSpPr>
        <p:spPr>
          <a:xfrm>
            <a:off x="342900" y="1547665"/>
            <a:ext cx="6172200" cy="6620554"/>
          </a:xfrm>
        </p:spPr>
        <p:txBody>
          <a:bodyPr>
            <a:normAutofit/>
          </a:bodyPr>
          <a:lstStyle/>
          <a:p>
            <a:pPr>
              <a:buNone/>
            </a:pPr>
            <a:r>
              <a:rPr kumimoji="1" lang="ja-JP" altLang="en-US" sz="2400" dirty="0" smtClean="0"/>
              <a:t>収容人数　：　</a:t>
            </a:r>
            <a:r>
              <a:rPr kumimoji="1" lang="en-US" altLang="ja-JP" sz="2400" dirty="0" smtClean="0"/>
              <a:t>80</a:t>
            </a:r>
            <a:r>
              <a:rPr kumimoji="1" lang="ja-JP" altLang="en-US" sz="2400" dirty="0" smtClean="0"/>
              <a:t>名</a:t>
            </a:r>
            <a:endParaRPr kumimoji="1" lang="en-US" altLang="ja-JP" sz="2400" dirty="0" smtClean="0"/>
          </a:p>
          <a:p>
            <a:pPr>
              <a:buNone/>
            </a:pPr>
            <a:r>
              <a:rPr lang="ja-JP" altLang="en-US" sz="2400" dirty="0" smtClean="0"/>
              <a:t>客室：　</a:t>
            </a:r>
            <a:r>
              <a:rPr lang="en-US" altLang="ja-JP" sz="2400" dirty="0" smtClean="0"/>
              <a:t>19</a:t>
            </a:r>
            <a:r>
              <a:rPr lang="ja-JP" altLang="en-US" sz="2400" dirty="0" smtClean="0"/>
              <a:t>室（バストイレ付</a:t>
            </a:r>
            <a:r>
              <a:rPr lang="en-US" altLang="ja-JP" sz="2400" dirty="0" smtClean="0"/>
              <a:t>2</a:t>
            </a:r>
            <a:r>
              <a:rPr lang="ja-JP" altLang="en-US" sz="2400" dirty="0" smtClean="0"/>
              <a:t>室</a:t>
            </a:r>
            <a:r>
              <a:rPr lang="en-US" altLang="ja-JP" sz="2400" dirty="0" smtClean="0"/>
              <a:t>/</a:t>
            </a:r>
            <a:r>
              <a:rPr lang="ja-JP" altLang="en-US" sz="2400" dirty="0" smtClean="0"/>
              <a:t>トイレ付</a:t>
            </a:r>
            <a:r>
              <a:rPr lang="en-US" altLang="ja-JP" sz="2400" dirty="0" smtClean="0"/>
              <a:t>5</a:t>
            </a:r>
            <a:r>
              <a:rPr lang="ja-JP" altLang="en-US" sz="2400" dirty="0" smtClean="0"/>
              <a:t>室）</a:t>
            </a:r>
            <a:endParaRPr lang="en-US" altLang="ja-JP" sz="2400" dirty="0" smtClean="0"/>
          </a:p>
          <a:p>
            <a:pPr>
              <a:buNone/>
            </a:pPr>
            <a:r>
              <a:rPr kumimoji="1" lang="ja-JP" altLang="en-US" sz="2400" dirty="0" smtClean="0"/>
              <a:t>チェックイン：</a:t>
            </a:r>
            <a:r>
              <a:rPr kumimoji="1" lang="en-US" altLang="ja-JP" sz="2400" dirty="0" smtClean="0"/>
              <a:t>15</a:t>
            </a:r>
            <a:r>
              <a:rPr kumimoji="1" lang="ja-JP" altLang="en-US" sz="2400" dirty="0" smtClean="0"/>
              <a:t>：</a:t>
            </a:r>
            <a:r>
              <a:rPr kumimoji="1" lang="en-US" altLang="ja-JP" sz="2400" dirty="0" smtClean="0"/>
              <a:t>00</a:t>
            </a:r>
          </a:p>
          <a:p>
            <a:pPr>
              <a:buNone/>
            </a:pPr>
            <a:r>
              <a:rPr lang="ja-JP" altLang="en-US" sz="2400" dirty="0" smtClean="0"/>
              <a:t>チェックアウト：</a:t>
            </a:r>
            <a:r>
              <a:rPr lang="en-US" altLang="ja-JP" sz="2400" dirty="0" smtClean="0"/>
              <a:t>10</a:t>
            </a:r>
            <a:r>
              <a:rPr lang="ja-JP" altLang="en-US" sz="2400" dirty="0" smtClean="0"/>
              <a:t>：</a:t>
            </a:r>
            <a:r>
              <a:rPr lang="en-US" altLang="ja-JP" sz="2400" dirty="0" smtClean="0"/>
              <a:t>00</a:t>
            </a:r>
          </a:p>
          <a:p>
            <a:pPr>
              <a:buNone/>
            </a:pPr>
            <a:endParaRPr kumimoji="1" lang="en-US" altLang="ja-JP" sz="2400" dirty="0"/>
          </a:p>
          <a:p>
            <a:pPr>
              <a:buNone/>
            </a:pPr>
            <a:endParaRPr lang="en-US" altLang="ja-JP" sz="2400" dirty="0" smtClean="0"/>
          </a:p>
          <a:p>
            <a:pPr>
              <a:buNone/>
            </a:pPr>
            <a:endParaRPr kumimoji="1" lang="en-US" altLang="ja-JP" sz="2400" dirty="0"/>
          </a:p>
          <a:p>
            <a:pPr>
              <a:buNone/>
            </a:pPr>
            <a:endParaRPr lang="en-US" altLang="ja-JP" sz="2400" dirty="0" smtClean="0"/>
          </a:p>
          <a:p>
            <a:pPr>
              <a:buNone/>
            </a:pPr>
            <a:endParaRPr kumimoji="1" lang="en-US" altLang="ja-JP" sz="2400" dirty="0"/>
          </a:p>
          <a:p>
            <a:pPr>
              <a:buNone/>
            </a:pPr>
            <a:endParaRPr lang="en-US" altLang="ja-JP" sz="2400" dirty="0" smtClean="0"/>
          </a:p>
          <a:p>
            <a:pPr>
              <a:buNone/>
            </a:pPr>
            <a:endParaRPr kumimoji="1" lang="en-US" altLang="ja-JP" sz="2400" dirty="0"/>
          </a:p>
          <a:p>
            <a:pPr>
              <a:buNone/>
            </a:pPr>
            <a:r>
              <a:rPr lang="ja-JP" altLang="en-US" sz="1800" b="1" dirty="0" smtClean="0"/>
              <a:t>富士山と名水の宿 センターハウス</a:t>
            </a:r>
            <a:r>
              <a:rPr lang="ja-JP" altLang="en-US" sz="1800" dirty="0" smtClean="0"/>
              <a:t/>
            </a:r>
            <a:br>
              <a:rPr lang="ja-JP" altLang="en-US" sz="1800" dirty="0" smtClean="0"/>
            </a:br>
            <a:r>
              <a:rPr lang="ja-JP" altLang="en-US" sz="1800" dirty="0" smtClean="0"/>
              <a:t>〒</a:t>
            </a:r>
            <a:r>
              <a:rPr lang="en-US" altLang="ja-JP" sz="1800" dirty="0" smtClean="0"/>
              <a:t>401-0511 </a:t>
            </a:r>
            <a:r>
              <a:rPr lang="ja-JP" altLang="en-US" sz="1800" dirty="0" smtClean="0"/>
              <a:t>山梨県南都留郡忍野村忍草</a:t>
            </a:r>
            <a:r>
              <a:rPr lang="en-US" altLang="ja-JP" sz="1800" dirty="0" smtClean="0"/>
              <a:t>398</a:t>
            </a:r>
          </a:p>
          <a:p>
            <a:pPr>
              <a:buNone/>
            </a:pPr>
            <a:r>
              <a:rPr lang="ja-JP" altLang="en-US" sz="1800" dirty="0"/>
              <a:t>　</a:t>
            </a:r>
            <a:r>
              <a:rPr lang="ja-JP" altLang="en-US" sz="1800" dirty="0" smtClean="0"/>
              <a:t>　</a:t>
            </a:r>
            <a:endParaRPr lang="en-US" altLang="ja-JP" sz="1800" dirty="0" smtClean="0"/>
          </a:p>
          <a:p>
            <a:pPr>
              <a:buNone/>
            </a:pPr>
            <a:r>
              <a:rPr lang="ja-JP" altLang="en-US" sz="1800" dirty="0"/>
              <a:t>　</a:t>
            </a:r>
            <a:r>
              <a:rPr lang="ja-JP" altLang="en-US" sz="1800" dirty="0" smtClean="0"/>
              <a:t>　</a:t>
            </a:r>
            <a:r>
              <a:rPr lang="en-US" altLang="ja-JP" sz="1800" dirty="0" smtClean="0"/>
              <a:t>TEL:0555-84-2320 FAX:0555-84-3281 </a:t>
            </a:r>
            <a:r>
              <a:rPr lang="en-US" altLang="ja-JP" sz="2400" dirty="0" smtClean="0">
                <a:hlinkClick r:id="rId2"/>
              </a:rPr>
              <a:t>info@centerhouse.jp</a:t>
            </a:r>
            <a:endParaRPr kumimoji="1" lang="ja-JP" altLang="en-US" sz="2400" dirty="0"/>
          </a:p>
        </p:txBody>
      </p:sp>
      <p:pic>
        <p:nvPicPr>
          <p:cNvPr id="4" name="Picture 7"/>
          <p:cNvPicPr>
            <a:picLocks noChangeAspect="1" noChangeArrowheads="1"/>
          </p:cNvPicPr>
          <p:nvPr/>
        </p:nvPicPr>
        <p:blipFill>
          <a:blip r:embed="rId3" cstate="print"/>
          <a:srcRect/>
          <a:stretch>
            <a:fillRect/>
          </a:stretch>
        </p:blipFill>
        <p:spPr bwMode="auto">
          <a:xfrm>
            <a:off x="764704" y="3563888"/>
            <a:ext cx="4176464" cy="239944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605416"/>
          </a:xfrm>
        </p:spPr>
        <p:txBody>
          <a:bodyPr>
            <a:normAutofit/>
          </a:bodyPr>
          <a:lstStyle/>
          <a:p>
            <a:r>
              <a:rPr kumimoji="1" lang="ja-JP" altLang="en-US" sz="3200" dirty="0" smtClean="0">
                <a:solidFill>
                  <a:srgbClr val="FFC000"/>
                </a:solidFill>
              </a:rPr>
              <a:t>スケジュール　</a:t>
            </a:r>
            <a:r>
              <a:rPr lang="en-US" altLang="ja-JP" sz="3200" dirty="0" smtClean="0">
                <a:solidFill>
                  <a:srgbClr val="FFC000"/>
                </a:solidFill>
              </a:rPr>
              <a:t>09</a:t>
            </a:r>
            <a:r>
              <a:rPr lang="ja-JP" altLang="en-US" sz="3200" dirty="0" smtClean="0">
                <a:solidFill>
                  <a:srgbClr val="FFC000"/>
                </a:solidFill>
              </a:rPr>
              <a:t>月</a:t>
            </a:r>
            <a:r>
              <a:rPr lang="en-US" altLang="ja-JP" sz="3200" dirty="0" smtClean="0">
                <a:solidFill>
                  <a:srgbClr val="FFC000"/>
                </a:solidFill>
              </a:rPr>
              <a:t>09</a:t>
            </a:r>
            <a:r>
              <a:rPr lang="ja-JP" altLang="en-US" sz="3200" dirty="0" smtClean="0">
                <a:solidFill>
                  <a:srgbClr val="FFC000"/>
                </a:solidFill>
              </a:rPr>
              <a:t>日（金）</a:t>
            </a:r>
            <a:endParaRPr kumimoji="1" lang="ja-JP" altLang="en-US" sz="3200" dirty="0">
              <a:solidFill>
                <a:srgbClr val="FFC000"/>
              </a:solidFill>
            </a:endParaRPr>
          </a:p>
        </p:txBody>
      </p:sp>
      <p:sp>
        <p:nvSpPr>
          <p:cNvPr id="3" name="コンテンツ プレースホルダ 2"/>
          <p:cNvSpPr>
            <a:spLocks noGrp="1"/>
          </p:cNvSpPr>
          <p:nvPr>
            <p:ph idx="1"/>
          </p:nvPr>
        </p:nvSpPr>
        <p:spPr>
          <a:xfrm>
            <a:off x="342900" y="1331641"/>
            <a:ext cx="6172200" cy="6836578"/>
          </a:xfrm>
        </p:spPr>
        <p:txBody>
          <a:bodyPr>
            <a:normAutofit fontScale="92500" lnSpcReduction="10000"/>
          </a:bodyPr>
          <a:lstStyle/>
          <a:p>
            <a:pPr>
              <a:buNone/>
            </a:pPr>
            <a:r>
              <a:rPr kumimoji="1" lang="en-US" altLang="ja-JP" sz="1800" dirty="0" smtClean="0"/>
              <a:t>10:30	</a:t>
            </a:r>
            <a:r>
              <a:rPr lang="ja-JP" altLang="en-US" sz="1800" dirty="0" smtClean="0"/>
              <a:t>日産レンタカー藤沢営業所前（最寄駅：藤沢駅）集合</a:t>
            </a:r>
            <a:endParaRPr lang="en-US" altLang="ja-JP" sz="1800" dirty="0" smtClean="0"/>
          </a:p>
          <a:p>
            <a:pPr>
              <a:buNone/>
            </a:pPr>
            <a:endParaRPr kumimoji="1" lang="en-US" altLang="ja-JP" sz="1800" dirty="0"/>
          </a:p>
          <a:p>
            <a:pPr>
              <a:buNone/>
            </a:pPr>
            <a:r>
              <a:rPr lang="en-US" altLang="ja-JP" sz="1800" dirty="0" smtClean="0"/>
              <a:t>11:00		</a:t>
            </a:r>
            <a:r>
              <a:rPr lang="ja-JP" altLang="en-US" sz="1800" dirty="0" smtClean="0"/>
              <a:t>出発</a:t>
            </a:r>
            <a:endParaRPr lang="en-US" altLang="ja-JP" sz="1800" dirty="0" smtClean="0"/>
          </a:p>
          <a:p>
            <a:pPr>
              <a:buNone/>
            </a:pPr>
            <a:endParaRPr lang="en-US" altLang="ja-JP" sz="1800" dirty="0" smtClean="0"/>
          </a:p>
          <a:p>
            <a:pPr>
              <a:buNone/>
            </a:pPr>
            <a:r>
              <a:rPr kumimoji="1" lang="en-US" altLang="ja-JP" sz="1800" dirty="0" smtClean="0"/>
              <a:t>12:00		</a:t>
            </a:r>
            <a:r>
              <a:rPr kumimoji="1" lang="ja-JP" altLang="en-US" sz="1800" dirty="0" smtClean="0"/>
              <a:t>休憩　（昼食）</a:t>
            </a:r>
            <a:endParaRPr kumimoji="1" lang="en-US" altLang="ja-JP" sz="1800" dirty="0" smtClean="0"/>
          </a:p>
          <a:p>
            <a:pPr>
              <a:buNone/>
            </a:pPr>
            <a:endParaRPr kumimoji="1" lang="en-US" altLang="ja-JP" sz="1800" dirty="0" smtClean="0"/>
          </a:p>
          <a:p>
            <a:pPr>
              <a:buNone/>
            </a:pPr>
            <a:r>
              <a:rPr lang="en-US" altLang="ja-JP" sz="1800" dirty="0" smtClean="0"/>
              <a:t>13:00		</a:t>
            </a:r>
            <a:r>
              <a:rPr lang="ja-JP" altLang="en-US" sz="1800" dirty="0" smtClean="0"/>
              <a:t>出発</a:t>
            </a:r>
            <a:endParaRPr lang="en-US" altLang="ja-JP" sz="1800" dirty="0" smtClean="0"/>
          </a:p>
          <a:p>
            <a:pPr>
              <a:buNone/>
            </a:pPr>
            <a:endParaRPr lang="en-US" altLang="ja-JP" sz="1800" dirty="0" smtClean="0"/>
          </a:p>
          <a:p>
            <a:pPr>
              <a:buNone/>
            </a:pPr>
            <a:r>
              <a:rPr lang="en-US" altLang="ja-JP" sz="1800" dirty="0" smtClean="0"/>
              <a:t>14:30~15:00	</a:t>
            </a:r>
            <a:r>
              <a:rPr lang="ja-JP" altLang="en-US" sz="1800" dirty="0" smtClean="0"/>
              <a:t>忍野村到着</a:t>
            </a:r>
            <a:r>
              <a:rPr lang="en-US" altLang="ja-JP" sz="1800" dirty="0" smtClean="0"/>
              <a:t>/</a:t>
            </a:r>
            <a:r>
              <a:rPr lang="ja-JP" altLang="en-US" sz="1800" dirty="0" smtClean="0"/>
              <a:t>宿泊先チェックイン</a:t>
            </a:r>
            <a:endParaRPr lang="en-US" altLang="ja-JP" sz="1800" dirty="0" smtClean="0"/>
          </a:p>
          <a:p>
            <a:pPr>
              <a:buNone/>
            </a:pPr>
            <a:endParaRPr lang="en-US" altLang="ja-JP" sz="1800" dirty="0" smtClean="0"/>
          </a:p>
          <a:p>
            <a:pPr>
              <a:buNone/>
            </a:pPr>
            <a:r>
              <a:rPr kumimoji="1" lang="en-US" altLang="ja-JP" sz="1800" dirty="0" smtClean="0"/>
              <a:t>15:30		</a:t>
            </a:r>
            <a:r>
              <a:rPr kumimoji="1" lang="ja-JP" altLang="en-US" sz="1800" dirty="0" smtClean="0"/>
              <a:t>ゼミ</a:t>
            </a:r>
            <a:r>
              <a:rPr kumimoji="1" lang="en-US" altLang="ja-JP" sz="1800" dirty="0" smtClean="0"/>
              <a:t>@</a:t>
            </a:r>
            <a:r>
              <a:rPr lang="ja-JP" altLang="en-US" sz="1800" dirty="0" smtClean="0"/>
              <a:t>多目的ホール</a:t>
            </a:r>
            <a:endParaRPr lang="en-US" altLang="ja-JP" sz="1800" dirty="0" smtClean="0"/>
          </a:p>
          <a:p>
            <a:pPr>
              <a:buNone/>
            </a:pPr>
            <a:endParaRPr lang="en-US" altLang="ja-JP" sz="1800" dirty="0" smtClean="0"/>
          </a:p>
          <a:p>
            <a:pPr>
              <a:buNone/>
            </a:pPr>
            <a:r>
              <a:rPr kumimoji="1" lang="en-US" altLang="ja-JP" sz="1800" dirty="0" smtClean="0"/>
              <a:t>18:30		</a:t>
            </a:r>
            <a:r>
              <a:rPr kumimoji="1" lang="ja-JP" altLang="en-US" sz="1800" dirty="0" smtClean="0"/>
              <a:t>ゼミ終了</a:t>
            </a:r>
            <a:endParaRPr kumimoji="1" lang="en-US" altLang="ja-JP" sz="1800" dirty="0" smtClean="0"/>
          </a:p>
          <a:p>
            <a:pPr>
              <a:buNone/>
            </a:pPr>
            <a:endParaRPr kumimoji="1" lang="en-US" altLang="ja-JP" sz="1800" dirty="0" smtClean="0"/>
          </a:p>
          <a:p>
            <a:pPr>
              <a:buNone/>
            </a:pPr>
            <a:r>
              <a:rPr lang="en-US" altLang="ja-JP" sz="1800" dirty="0" smtClean="0"/>
              <a:t>19:00		</a:t>
            </a:r>
            <a:r>
              <a:rPr lang="ja-JP" altLang="en-US" sz="1800" dirty="0" smtClean="0"/>
              <a:t>夕食</a:t>
            </a:r>
            <a:endParaRPr lang="en-US" altLang="ja-JP" sz="1800" dirty="0" smtClean="0"/>
          </a:p>
          <a:p>
            <a:pPr>
              <a:buNone/>
            </a:pPr>
            <a:endParaRPr lang="en-US" altLang="ja-JP" sz="1800" dirty="0" smtClean="0"/>
          </a:p>
          <a:p>
            <a:pPr>
              <a:buNone/>
            </a:pPr>
            <a:r>
              <a:rPr kumimoji="1" lang="en-US" altLang="ja-JP" sz="1800" dirty="0" smtClean="0"/>
              <a:t>20:00		</a:t>
            </a:r>
            <a:r>
              <a:rPr kumimoji="1" lang="ja-JP" altLang="en-US" sz="1800" dirty="0" smtClean="0"/>
              <a:t>エンターテイメント（ビンゴ大会）</a:t>
            </a:r>
            <a:endParaRPr kumimoji="1" lang="en-US" altLang="ja-JP" sz="1800" dirty="0" smtClean="0"/>
          </a:p>
          <a:p>
            <a:pPr>
              <a:buNone/>
            </a:pPr>
            <a:endParaRPr kumimoji="1" lang="en-US" altLang="ja-JP" sz="1800" dirty="0" smtClean="0"/>
          </a:p>
          <a:p>
            <a:pPr>
              <a:buNone/>
            </a:pPr>
            <a:r>
              <a:rPr kumimoji="1" lang="en-US" altLang="ja-JP" sz="1800" dirty="0" smtClean="0"/>
              <a:t>21:00	</a:t>
            </a:r>
            <a:r>
              <a:rPr lang="en-US" altLang="ja-JP" sz="1800" dirty="0"/>
              <a:t>	</a:t>
            </a:r>
            <a:r>
              <a:rPr lang="ja-JP" altLang="en-US" sz="1800" dirty="0" smtClean="0"/>
              <a:t>エンターテイメント（本番）←飲み会</a:t>
            </a:r>
            <a:endParaRPr lang="en-US" altLang="ja-JP" sz="1800" dirty="0"/>
          </a:p>
          <a:p>
            <a:pPr>
              <a:buNone/>
            </a:pPr>
            <a:endParaRPr lang="en-US" altLang="ja-JP" sz="1800" dirty="0" smtClean="0"/>
          </a:p>
          <a:p>
            <a:pPr>
              <a:buNone/>
            </a:pPr>
            <a:r>
              <a:rPr lang="ja-JP" altLang="en-US" sz="1800" dirty="0" smtClean="0"/>
              <a:t>・</a:t>
            </a:r>
            <a:r>
              <a:rPr lang="ja-JP" altLang="en-US" sz="1800" dirty="0"/>
              <a:t>・</a:t>
            </a:r>
            <a:r>
              <a:rPr lang="ja-JP" altLang="en-US" sz="1800" dirty="0" smtClean="0"/>
              <a:t>・</a:t>
            </a:r>
            <a:endParaRPr lang="en-US" altLang="ja-JP" sz="1800" dirty="0" smtClean="0"/>
          </a:p>
          <a:p>
            <a:pPr>
              <a:buNone/>
            </a:pPr>
            <a:endParaRPr kumimoji="1" lang="en-US" altLang="ja-JP" sz="1800" dirty="0" smtClean="0"/>
          </a:p>
          <a:p>
            <a:pPr>
              <a:buNone/>
            </a:pPr>
            <a:r>
              <a:rPr kumimoji="1" lang="en-US" altLang="ja-JP" sz="1800" dirty="0" smtClean="0"/>
              <a:t>24:00		</a:t>
            </a:r>
            <a:r>
              <a:rPr lang="ja-JP" altLang="en-US" sz="1800" dirty="0"/>
              <a:t>消灯</a:t>
            </a:r>
            <a:r>
              <a:rPr lang="ja-JP" altLang="en-US" sz="1800" dirty="0" smtClean="0"/>
              <a:t>時間</a:t>
            </a:r>
            <a:endParaRPr kumimoji="1" lang="en-US" altLang="ja-JP" sz="1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605416"/>
          </a:xfrm>
        </p:spPr>
        <p:txBody>
          <a:bodyPr>
            <a:normAutofit/>
          </a:bodyPr>
          <a:lstStyle/>
          <a:p>
            <a:r>
              <a:rPr kumimoji="1" lang="ja-JP" altLang="en-US" sz="3200" dirty="0" smtClean="0">
                <a:solidFill>
                  <a:srgbClr val="C00000"/>
                </a:solidFill>
              </a:rPr>
              <a:t>スケジュール　</a:t>
            </a:r>
            <a:r>
              <a:rPr lang="en-US" altLang="ja-JP" sz="3200" dirty="0" smtClean="0">
                <a:solidFill>
                  <a:srgbClr val="C00000"/>
                </a:solidFill>
              </a:rPr>
              <a:t>09</a:t>
            </a:r>
            <a:r>
              <a:rPr lang="ja-JP" altLang="en-US" sz="3200" dirty="0" smtClean="0">
                <a:solidFill>
                  <a:srgbClr val="C00000"/>
                </a:solidFill>
              </a:rPr>
              <a:t>月</a:t>
            </a:r>
            <a:r>
              <a:rPr lang="en-US" altLang="ja-JP" sz="3200" dirty="0" smtClean="0">
                <a:solidFill>
                  <a:srgbClr val="C00000"/>
                </a:solidFill>
              </a:rPr>
              <a:t>10</a:t>
            </a:r>
            <a:r>
              <a:rPr lang="ja-JP" altLang="en-US" sz="3200" dirty="0" smtClean="0">
                <a:solidFill>
                  <a:srgbClr val="C00000"/>
                </a:solidFill>
              </a:rPr>
              <a:t>日（土）</a:t>
            </a:r>
            <a:endParaRPr kumimoji="1" lang="ja-JP" altLang="en-US" sz="3200" dirty="0">
              <a:solidFill>
                <a:srgbClr val="C00000"/>
              </a:solidFill>
            </a:endParaRPr>
          </a:p>
        </p:txBody>
      </p:sp>
      <p:sp>
        <p:nvSpPr>
          <p:cNvPr id="3" name="コンテンツ プレースホルダ 2"/>
          <p:cNvSpPr>
            <a:spLocks noGrp="1"/>
          </p:cNvSpPr>
          <p:nvPr>
            <p:ph idx="1"/>
          </p:nvPr>
        </p:nvSpPr>
        <p:spPr>
          <a:xfrm>
            <a:off x="342900" y="1331641"/>
            <a:ext cx="6172200" cy="6836578"/>
          </a:xfrm>
        </p:spPr>
        <p:txBody>
          <a:bodyPr>
            <a:normAutofit fontScale="92500" lnSpcReduction="10000"/>
          </a:bodyPr>
          <a:lstStyle/>
          <a:p>
            <a:pPr>
              <a:buNone/>
            </a:pPr>
            <a:r>
              <a:rPr kumimoji="1" lang="en-US" altLang="ja-JP" sz="2000" dirty="0" smtClean="0"/>
              <a:t>7:30		</a:t>
            </a:r>
            <a:r>
              <a:rPr kumimoji="1" lang="ja-JP" altLang="en-US" sz="2000" dirty="0" smtClean="0"/>
              <a:t>起床</a:t>
            </a:r>
            <a:endParaRPr kumimoji="1" lang="en-US" altLang="ja-JP" sz="2000" dirty="0" smtClean="0"/>
          </a:p>
          <a:p>
            <a:pPr>
              <a:buNone/>
            </a:pPr>
            <a:endParaRPr kumimoji="1" lang="en-US" altLang="ja-JP" sz="2000" dirty="0" smtClean="0"/>
          </a:p>
          <a:p>
            <a:pPr>
              <a:buNone/>
            </a:pPr>
            <a:r>
              <a:rPr lang="en-US" altLang="ja-JP" sz="2000" dirty="0" smtClean="0"/>
              <a:t>8:00		</a:t>
            </a:r>
            <a:r>
              <a:rPr lang="ja-JP" altLang="en-US" sz="2000" dirty="0" smtClean="0"/>
              <a:t>朝食</a:t>
            </a:r>
            <a:endParaRPr lang="en-US" altLang="ja-JP" sz="2000" dirty="0" smtClean="0"/>
          </a:p>
          <a:p>
            <a:pPr>
              <a:buNone/>
            </a:pPr>
            <a:endParaRPr lang="en-US" altLang="ja-JP" sz="2000" dirty="0" smtClean="0"/>
          </a:p>
          <a:p>
            <a:pPr>
              <a:buNone/>
            </a:pPr>
            <a:r>
              <a:rPr kumimoji="1" lang="en-US" altLang="ja-JP" sz="2000" dirty="0" smtClean="0"/>
              <a:t>10:00		</a:t>
            </a:r>
            <a:r>
              <a:rPr kumimoji="1" lang="ja-JP" altLang="en-US" sz="2000" dirty="0" smtClean="0"/>
              <a:t>ゼミ</a:t>
            </a:r>
            <a:endParaRPr kumimoji="1" lang="en-US" altLang="ja-JP" sz="2000" dirty="0" smtClean="0"/>
          </a:p>
          <a:p>
            <a:pPr>
              <a:buNone/>
            </a:pPr>
            <a:endParaRPr kumimoji="1" lang="en-US" altLang="ja-JP" sz="2000" dirty="0" smtClean="0"/>
          </a:p>
          <a:p>
            <a:pPr>
              <a:buNone/>
            </a:pPr>
            <a:r>
              <a:rPr lang="en-US" altLang="ja-JP" sz="2000" dirty="0" smtClean="0"/>
              <a:t>11:30		</a:t>
            </a:r>
            <a:r>
              <a:rPr lang="ja-JP" altLang="en-US" sz="2000" dirty="0" smtClean="0"/>
              <a:t>ゼミ終了</a:t>
            </a:r>
            <a:r>
              <a:rPr lang="en-US" altLang="ja-JP" sz="2000" dirty="0" smtClean="0"/>
              <a:t>/</a:t>
            </a:r>
            <a:r>
              <a:rPr lang="ja-JP" altLang="en-US" sz="2000" dirty="0" smtClean="0"/>
              <a:t>出発</a:t>
            </a:r>
            <a:r>
              <a:rPr lang="ja-JP" altLang="en-US" sz="2000" dirty="0" smtClean="0"/>
              <a:t>準備</a:t>
            </a:r>
            <a:endParaRPr lang="en-US" altLang="ja-JP" sz="2000" dirty="0" smtClean="0"/>
          </a:p>
          <a:p>
            <a:pPr>
              <a:buNone/>
            </a:pPr>
            <a:endParaRPr lang="en-US" altLang="ja-JP" sz="2000" dirty="0" smtClean="0"/>
          </a:p>
          <a:p>
            <a:pPr>
              <a:buNone/>
            </a:pPr>
            <a:r>
              <a:rPr kumimoji="1" lang="en-US" altLang="ja-JP" sz="2000" dirty="0" smtClean="0"/>
              <a:t>12:00		</a:t>
            </a:r>
            <a:r>
              <a:rPr kumimoji="1" lang="ja-JP" altLang="en-US" sz="2000" dirty="0" smtClean="0"/>
              <a:t>チェックアウト</a:t>
            </a:r>
            <a:r>
              <a:rPr kumimoji="1" lang="en-US" altLang="ja-JP" sz="2000" dirty="0" smtClean="0"/>
              <a:t>/</a:t>
            </a:r>
            <a:r>
              <a:rPr kumimoji="1" lang="ja-JP" altLang="en-US" sz="2000" dirty="0" smtClean="0"/>
              <a:t>移動</a:t>
            </a:r>
            <a:endParaRPr kumimoji="1" lang="en-US" altLang="ja-JP" sz="2000" dirty="0" smtClean="0"/>
          </a:p>
          <a:p>
            <a:pPr>
              <a:buNone/>
            </a:pPr>
            <a:endParaRPr kumimoji="1" lang="en-US" altLang="ja-JP" sz="2000" dirty="0" smtClean="0"/>
          </a:p>
          <a:p>
            <a:pPr>
              <a:buNone/>
            </a:pPr>
            <a:r>
              <a:rPr lang="en-US" altLang="ja-JP" sz="2000" dirty="0" smtClean="0"/>
              <a:t>12:30		</a:t>
            </a:r>
            <a:r>
              <a:rPr lang="ja-JP" altLang="en-US" sz="2000" dirty="0" smtClean="0"/>
              <a:t>自由</a:t>
            </a:r>
            <a:r>
              <a:rPr lang="ja-JP" altLang="en-US" sz="2000" dirty="0" smtClean="0"/>
              <a:t>時間（忍野八海）</a:t>
            </a:r>
            <a:endParaRPr lang="en-US" altLang="ja-JP" sz="2000" dirty="0" smtClean="0"/>
          </a:p>
          <a:p>
            <a:pPr>
              <a:buNone/>
            </a:pPr>
            <a:endParaRPr lang="en-US" altLang="ja-JP" sz="2000" dirty="0" smtClean="0"/>
          </a:p>
          <a:p>
            <a:pPr>
              <a:buNone/>
            </a:pPr>
            <a:r>
              <a:rPr lang="ja-JP" altLang="en-US" sz="2000" dirty="0" smtClean="0"/>
              <a:t>各自昼食をとる</a:t>
            </a:r>
            <a:endParaRPr lang="en-US" altLang="ja-JP" sz="2000" dirty="0" smtClean="0"/>
          </a:p>
          <a:p>
            <a:pPr>
              <a:buNone/>
            </a:pPr>
            <a:endParaRPr lang="en-US" altLang="ja-JP" sz="2000" dirty="0" smtClean="0"/>
          </a:p>
          <a:p>
            <a:pPr>
              <a:buNone/>
            </a:pPr>
            <a:r>
              <a:rPr lang="en-US" altLang="ja-JP" sz="2000" dirty="0" smtClean="0"/>
              <a:t>14:30		</a:t>
            </a:r>
            <a:r>
              <a:rPr lang="ja-JP" altLang="en-US" sz="2000" dirty="0" smtClean="0"/>
              <a:t>忍野村出発</a:t>
            </a:r>
            <a:endParaRPr lang="en-US" altLang="ja-JP" sz="2000" dirty="0" smtClean="0"/>
          </a:p>
          <a:p>
            <a:pPr>
              <a:buNone/>
            </a:pPr>
            <a:endParaRPr lang="en-US" altLang="ja-JP" sz="1600" dirty="0" smtClean="0"/>
          </a:p>
          <a:p>
            <a:pPr>
              <a:buNone/>
            </a:pPr>
            <a:r>
              <a:rPr lang="ja-JP" altLang="en-US" sz="1600" dirty="0" smtClean="0"/>
              <a:t>アクティビティ</a:t>
            </a:r>
            <a:r>
              <a:rPr lang="ja-JP" altLang="en-US" sz="1600" dirty="0" smtClean="0"/>
              <a:t>（予定：御殿場アウトレットなど）</a:t>
            </a:r>
            <a:endParaRPr lang="en-US" altLang="ja-JP" sz="1600" dirty="0" smtClean="0"/>
          </a:p>
          <a:p>
            <a:pPr>
              <a:buNone/>
            </a:pPr>
            <a:endParaRPr lang="en-US" altLang="ja-JP" sz="1600" dirty="0" smtClean="0"/>
          </a:p>
          <a:p>
            <a:pPr>
              <a:buNone/>
            </a:pPr>
            <a:r>
              <a:rPr lang="en-US" altLang="ja-JP" sz="1600" dirty="0" smtClean="0"/>
              <a:t>*</a:t>
            </a:r>
            <a:r>
              <a:rPr lang="ja-JP" altLang="en-US" sz="1600" dirty="0" smtClean="0"/>
              <a:t>先日のゼミで告知した通り</a:t>
            </a:r>
            <a:r>
              <a:rPr lang="en-US" altLang="ja-JP" sz="1600" dirty="0" smtClean="0"/>
              <a:t>, 7</a:t>
            </a:r>
            <a:r>
              <a:rPr lang="ja-JP" altLang="en-US" sz="1600" dirty="0" smtClean="0"/>
              <a:t>日のゼミの際にピックアップしたものを出席者の中で選んでもらいます</a:t>
            </a:r>
            <a:r>
              <a:rPr lang="en-US" altLang="ja-JP" sz="1600" dirty="0" smtClean="0"/>
              <a:t>.</a:t>
            </a:r>
            <a:endParaRPr lang="en-US" altLang="ja-JP" sz="1600" dirty="0" smtClean="0"/>
          </a:p>
          <a:p>
            <a:pPr>
              <a:buNone/>
            </a:pPr>
            <a:r>
              <a:rPr lang="en-US" altLang="ja-JP" dirty="0" smtClean="0"/>
              <a:t>		</a:t>
            </a:r>
          </a:p>
          <a:p>
            <a:pPr>
              <a:buNone/>
            </a:pP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821440"/>
          </a:xfrm>
        </p:spPr>
        <p:txBody>
          <a:bodyPr>
            <a:normAutofit/>
          </a:bodyPr>
          <a:lstStyle/>
          <a:p>
            <a:r>
              <a:rPr kumimoji="1" lang="ja-JP" altLang="en-US" sz="2800" dirty="0" smtClean="0"/>
              <a:t>ゼミ合宿費に含まれるもの</a:t>
            </a:r>
            <a:endParaRPr kumimoji="1" lang="ja-JP" altLang="en-US" sz="2800" dirty="0"/>
          </a:p>
        </p:txBody>
      </p:sp>
      <p:sp>
        <p:nvSpPr>
          <p:cNvPr id="3" name="コンテンツ プレースホルダ 2"/>
          <p:cNvSpPr>
            <a:spLocks noGrp="1"/>
          </p:cNvSpPr>
          <p:nvPr>
            <p:ph idx="1"/>
          </p:nvPr>
        </p:nvSpPr>
        <p:spPr>
          <a:xfrm>
            <a:off x="342900" y="7236296"/>
            <a:ext cx="6172200" cy="931922"/>
          </a:xfrm>
        </p:spPr>
        <p:txBody>
          <a:bodyPr>
            <a:normAutofit/>
          </a:bodyPr>
          <a:lstStyle/>
          <a:p>
            <a:pPr>
              <a:buNone/>
            </a:pPr>
            <a:r>
              <a:rPr kumimoji="1" lang="en-US" altLang="ja-JP" sz="1400" dirty="0" smtClean="0"/>
              <a:t>*</a:t>
            </a:r>
            <a:r>
              <a:rPr kumimoji="1" lang="ja-JP" altLang="en-US" sz="1400" dirty="0" smtClean="0"/>
              <a:t>皆様から</a:t>
            </a:r>
            <a:r>
              <a:rPr lang="en-US" altLang="ja-JP" sz="1400" dirty="0" smtClean="0"/>
              <a:t>\19,000</a:t>
            </a:r>
            <a:r>
              <a:rPr lang="ja-JP" altLang="en-US" sz="1400" dirty="0" smtClean="0"/>
              <a:t>を前納して頂きましたが</a:t>
            </a:r>
            <a:r>
              <a:rPr lang="en-US" altLang="ja-JP" sz="1400" dirty="0" smtClean="0"/>
              <a:t>, </a:t>
            </a:r>
            <a:r>
              <a:rPr lang="ja-JP" altLang="en-US" sz="1400" dirty="0" smtClean="0"/>
              <a:t>余った場合は後で返金いたします</a:t>
            </a:r>
            <a:r>
              <a:rPr lang="en-US" altLang="ja-JP" sz="1400" dirty="0" smtClean="0"/>
              <a:t>.</a:t>
            </a:r>
          </a:p>
          <a:p>
            <a:pPr>
              <a:buNone/>
            </a:pPr>
            <a:r>
              <a:rPr lang="en-US" altLang="ja-JP" sz="1400" dirty="0" smtClean="0"/>
              <a:t>*</a:t>
            </a:r>
            <a:r>
              <a:rPr lang="ja-JP" altLang="en-US" sz="1400" dirty="0" smtClean="0"/>
              <a:t>この予算表に関しては</a:t>
            </a:r>
            <a:r>
              <a:rPr lang="en-US" altLang="ja-JP" sz="1400" dirty="0" smtClean="0"/>
              <a:t>, </a:t>
            </a:r>
            <a:r>
              <a:rPr lang="ja-JP" altLang="en-US" sz="1400" dirty="0" smtClean="0"/>
              <a:t>高速代や飲食費</a:t>
            </a:r>
            <a:r>
              <a:rPr lang="en-US" altLang="ja-JP" sz="1400" dirty="0" smtClean="0"/>
              <a:t>, </a:t>
            </a:r>
            <a:r>
              <a:rPr lang="ja-JP" altLang="en-US" sz="1400" dirty="0" smtClean="0"/>
              <a:t>ビンゴの景品等の変動費用が含まれておりますので返金予定額はおおよそのものとお考えください</a:t>
            </a:r>
            <a:r>
              <a:rPr lang="en-US" altLang="ja-JP" sz="1400" dirty="0" smtClean="0"/>
              <a:t>.</a:t>
            </a:r>
            <a:endParaRPr kumimoji="1" lang="ja-JP" altLang="en-US" sz="1400" dirty="0"/>
          </a:p>
        </p:txBody>
      </p:sp>
      <p:graphicFrame>
        <p:nvGraphicFramePr>
          <p:cNvPr id="3074" name="Object 2"/>
          <p:cNvGraphicFramePr>
            <a:graphicFrameLocks noChangeAspect="1"/>
          </p:cNvGraphicFramePr>
          <p:nvPr/>
        </p:nvGraphicFramePr>
        <p:xfrm>
          <a:off x="260648" y="1763688"/>
          <a:ext cx="6382393" cy="4320480"/>
        </p:xfrm>
        <a:graphic>
          <a:graphicData uri="http://schemas.openxmlformats.org/presentationml/2006/ole">
            <p:oleObj spid="_x0000_s3074" name="ワークシート" r:id="rId3" imgW="4914799" imgH="2705130" progId="Excel.Sheet.12">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656" y="0"/>
            <a:ext cx="6172200" cy="893448"/>
          </a:xfrm>
        </p:spPr>
        <p:txBody>
          <a:bodyPr/>
          <a:lstStyle/>
          <a:p>
            <a:r>
              <a:rPr lang="ja-JP" altLang="en-US" sz="3200" dirty="0">
                <a:solidFill>
                  <a:schemeClr val="accent6">
                    <a:lumMod val="75000"/>
                  </a:schemeClr>
                </a:solidFill>
              </a:rPr>
              <a:t>集合場所</a:t>
            </a:r>
            <a:endParaRPr kumimoji="1" lang="ja-JP" altLang="en-US" dirty="0">
              <a:solidFill>
                <a:schemeClr val="accent6">
                  <a:lumMod val="75000"/>
                </a:schemeClr>
              </a:solidFill>
            </a:endParaRPr>
          </a:p>
        </p:txBody>
      </p:sp>
      <p:sp>
        <p:nvSpPr>
          <p:cNvPr id="4" name="テキスト ボックス 3"/>
          <p:cNvSpPr txBox="1"/>
          <p:nvPr/>
        </p:nvSpPr>
        <p:spPr>
          <a:xfrm>
            <a:off x="332656" y="827584"/>
            <a:ext cx="6192688" cy="1138773"/>
          </a:xfrm>
          <a:prstGeom prst="rect">
            <a:avLst/>
          </a:prstGeom>
          <a:noFill/>
        </p:spPr>
        <p:txBody>
          <a:bodyPr wrap="square" rtlCol="0">
            <a:spAutoFit/>
          </a:bodyPr>
          <a:lstStyle/>
          <a:p>
            <a:pPr>
              <a:buFont typeface="Arial" charset="0"/>
              <a:buChar char="•"/>
            </a:pPr>
            <a:r>
              <a:rPr kumimoji="1" lang="en-US" altLang="ja-JP" dirty="0" smtClean="0"/>
              <a:t>AM10:30</a:t>
            </a:r>
            <a:r>
              <a:rPr kumimoji="1" lang="ja-JP" altLang="en-US" dirty="0" smtClean="0"/>
              <a:t>分に</a:t>
            </a:r>
            <a:r>
              <a:rPr lang="ja-JP" altLang="en-US" dirty="0" smtClean="0"/>
              <a:t>日産レンタカー藤沢営業所前（最寄駅：藤沢駅）</a:t>
            </a:r>
            <a:endParaRPr lang="en-US" altLang="ja-JP" dirty="0" smtClean="0"/>
          </a:p>
          <a:p>
            <a:endParaRPr lang="en-US" altLang="ja-JP" dirty="0" smtClean="0"/>
          </a:p>
          <a:p>
            <a:r>
              <a:rPr kumimoji="1" lang="ja-JP" altLang="en-US" sz="1600" b="1" dirty="0" smtClean="0">
                <a:solidFill>
                  <a:srgbClr val="FF0000"/>
                </a:solidFill>
              </a:rPr>
              <a:t>（</a:t>
            </a:r>
            <a:r>
              <a:rPr lang="ja-JP" altLang="en-US" sz="1600" b="1" dirty="0" smtClean="0">
                <a:solidFill>
                  <a:srgbClr val="FF0000"/>
                </a:solidFill>
              </a:rPr>
              <a:t>藤沢駅北口、辻堂方向へ、</a:t>
            </a:r>
            <a:r>
              <a:rPr lang="en-US" altLang="ja-JP" sz="1600" b="1" dirty="0" smtClean="0">
                <a:solidFill>
                  <a:srgbClr val="FF0000"/>
                </a:solidFill>
              </a:rPr>
              <a:t>JR</a:t>
            </a:r>
            <a:r>
              <a:rPr lang="ja-JP" altLang="en-US" sz="1600" b="1" dirty="0" smtClean="0">
                <a:solidFill>
                  <a:srgbClr val="FF0000"/>
                </a:solidFill>
              </a:rPr>
              <a:t>の線路沿いに徒歩</a:t>
            </a:r>
            <a:r>
              <a:rPr lang="en-US" altLang="ja-JP" sz="1600" b="1" dirty="0" smtClean="0">
                <a:solidFill>
                  <a:srgbClr val="FF0000"/>
                </a:solidFill>
              </a:rPr>
              <a:t>3</a:t>
            </a:r>
            <a:r>
              <a:rPr lang="ja-JP" altLang="en-US" sz="1600" b="1" dirty="0" smtClean="0">
                <a:solidFill>
                  <a:srgbClr val="FF0000"/>
                </a:solidFill>
              </a:rPr>
              <a:t>分です。 </a:t>
            </a:r>
            <a:r>
              <a:rPr lang="en-US" altLang="ja-JP" sz="1600" b="1" dirty="0" smtClean="0">
                <a:solidFill>
                  <a:srgbClr val="FF0000"/>
                </a:solidFill>
              </a:rPr>
              <a:t>AU</a:t>
            </a:r>
            <a:r>
              <a:rPr lang="ja-JP" altLang="en-US" sz="1600" b="1" dirty="0" smtClean="0">
                <a:solidFill>
                  <a:srgbClr val="FF0000"/>
                </a:solidFill>
              </a:rPr>
              <a:t>の隣または無印の近く、と歩いている人に聞けば確実に分かります。 </a:t>
            </a:r>
            <a:r>
              <a:rPr kumimoji="1" lang="ja-JP" altLang="en-US" sz="1600" b="1" dirty="0" smtClean="0">
                <a:solidFill>
                  <a:srgbClr val="FF0000"/>
                </a:solidFill>
              </a:rPr>
              <a:t>）</a:t>
            </a:r>
            <a:endParaRPr kumimoji="1" lang="ja-JP" altLang="en-US" sz="1600" b="1" dirty="0">
              <a:solidFill>
                <a:srgbClr val="FF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1196752" y="2195736"/>
            <a:ext cx="4333875" cy="30194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20688" y="5364088"/>
            <a:ext cx="5472608" cy="3078134"/>
          </a:xfrm>
          <a:prstGeom prst="rect">
            <a:avLst/>
          </a:prstGeom>
          <a:noFill/>
          <a:ln w="9525">
            <a:noFill/>
            <a:miter lim="800000"/>
            <a:headEnd/>
            <a:tailEnd/>
          </a:ln>
        </p:spPr>
      </p:pic>
      <p:sp>
        <p:nvSpPr>
          <p:cNvPr id="7" name="テキスト ボックス 6"/>
          <p:cNvSpPr txBox="1"/>
          <p:nvPr/>
        </p:nvSpPr>
        <p:spPr>
          <a:xfrm>
            <a:off x="404664" y="8532440"/>
            <a:ext cx="6192688" cy="369332"/>
          </a:xfrm>
          <a:prstGeom prst="rect">
            <a:avLst/>
          </a:prstGeom>
          <a:noFill/>
        </p:spPr>
        <p:txBody>
          <a:bodyPr wrap="square" rtlCol="0">
            <a:spAutoFit/>
          </a:bodyPr>
          <a:lstStyle/>
          <a:p>
            <a:r>
              <a:rPr lang="en-US" altLang="ja-JP" dirty="0"/>
              <a:t>http://www.mayonaka-navi.info/search/t00139/map.html</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代表者連絡先</a:t>
            </a:r>
            <a:endParaRPr kumimoji="1" lang="ja-JP" altLang="en-US" dirty="0"/>
          </a:p>
        </p:txBody>
      </p:sp>
      <p:graphicFrame>
        <p:nvGraphicFramePr>
          <p:cNvPr id="5122" name="Object 2"/>
          <p:cNvGraphicFramePr>
            <a:graphicFrameLocks noChangeAspect="1"/>
          </p:cNvGraphicFramePr>
          <p:nvPr/>
        </p:nvGraphicFramePr>
        <p:xfrm>
          <a:off x="620688" y="1907704"/>
          <a:ext cx="5526512" cy="2952328"/>
        </p:xfrm>
        <a:graphic>
          <a:graphicData uri="http://schemas.openxmlformats.org/presentationml/2006/ole">
            <p:oleObj spid="_x0000_s5122" name="ワークシート" r:id="rId3" imgW="2638388" imgH="1409670" progId="Excel.Sheet.12">
              <p:embed/>
            </p:oleObj>
          </a:graphicData>
        </a:graphic>
      </p:graphicFrame>
      <p:sp>
        <p:nvSpPr>
          <p:cNvPr id="5" name="テキスト ボックス 4"/>
          <p:cNvSpPr txBox="1"/>
          <p:nvPr/>
        </p:nvSpPr>
        <p:spPr>
          <a:xfrm>
            <a:off x="1412776" y="5292080"/>
            <a:ext cx="5760640" cy="369332"/>
          </a:xfrm>
          <a:prstGeom prst="rect">
            <a:avLst/>
          </a:prstGeom>
          <a:noFill/>
        </p:spPr>
        <p:txBody>
          <a:bodyPr wrap="square" rtlCol="0">
            <a:spAutoFit/>
          </a:bodyPr>
          <a:lstStyle/>
          <a:p>
            <a:r>
              <a:rPr kumimoji="1" lang="en-US" altLang="ja-JP" dirty="0" smtClean="0"/>
              <a:t>*</a:t>
            </a:r>
            <a:r>
              <a:rPr kumimoji="1" lang="ja-JP" altLang="en-US" dirty="0" smtClean="0"/>
              <a:t>忍野村 </a:t>
            </a:r>
            <a:r>
              <a:rPr kumimoji="1" lang="en-US" altLang="ja-JP" dirty="0" smtClean="0"/>
              <a:t>Pension Center House  0555-84-2320</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141</Words>
  <Application>Microsoft Office PowerPoint</Application>
  <PresentationFormat>画面に合わせる (4:3)</PresentationFormat>
  <Paragraphs>87</Paragraphs>
  <Slides>9</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1" baseType="lpstr">
      <vt:lpstr>Office テーマ</vt:lpstr>
      <vt:lpstr>ワークシート</vt:lpstr>
      <vt:lpstr>当麻ゼミ合宿2011</vt:lpstr>
      <vt:lpstr>スライド 2</vt:lpstr>
      <vt:lpstr>持ち物チェックシート</vt:lpstr>
      <vt:lpstr>宿泊先の案内</vt:lpstr>
      <vt:lpstr>スケジュール　09月09日（金）</vt:lpstr>
      <vt:lpstr>スケジュール　09月10日（土）</vt:lpstr>
      <vt:lpstr>ゼミ合宿費に含まれるもの</vt:lpstr>
      <vt:lpstr>集合場所</vt:lpstr>
      <vt:lpstr>代表者連絡先</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当麻ゼミ合宿2011</dc:title>
  <dc:creator>Imoto</dc:creator>
  <cp:lastModifiedBy>Imoto</cp:lastModifiedBy>
  <cp:revision>14</cp:revision>
  <dcterms:created xsi:type="dcterms:W3CDTF">2011-09-02T13:41:07Z</dcterms:created>
  <dcterms:modified xsi:type="dcterms:W3CDTF">2011-09-03T12:01:30Z</dcterms:modified>
</cp:coreProperties>
</file>